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defaultTextStyle>
    <a:defPPr>
      <a:defRPr lang="es-G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4929A-B98B-49CA-AC94-EC3477863289}" type="datetimeFigureOut">
              <a:rPr lang="es-GT" smtClean="0"/>
              <a:t>24/08/2022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1DFE-0048-42A7-8FED-8431184AE046}" type="slidenum">
              <a:rPr lang="es-GT" smtClean="0"/>
              <a:t>‹Nº›</a:t>
            </a:fld>
            <a:endParaRPr lang="es-G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76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4929A-B98B-49CA-AC94-EC3477863289}" type="datetimeFigureOut">
              <a:rPr lang="es-GT" smtClean="0"/>
              <a:t>24/08/2022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1DFE-0048-42A7-8FED-8431184AE046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102717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4929A-B98B-49CA-AC94-EC3477863289}" type="datetimeFigureOut">
              <a:rPr lang="es-GT" smtClean="0"/>
              <a:t>24/08/2022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1DFE-0048-42A7-8FED-8431184AE046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129072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4929A-B98B-49CA-AC94-EC3477863289}" type="datetimeFigureOut">
              <a:rPr lang="es-GT" smtClean="0"/>
              <a:t>24/08/2022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1DFE-0048-42A7-8FED-8431184AE046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02675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4929A-B98B-49CA-AC94-EC3477863289}" type="datetimeFigureOut">
              <a:rPr lang="es-GT" smtClean="0"/>
              <a:t>24/08/2022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1DFE-0048-42A7-8FED-8431184AE046}" type="slidenum">
              <a:rPr lang="es-GT" smtClean="0"/>
              <a:t>‹Nº›</a:t>
            </a:fld>
            <a:endParaRPr lang="es-G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7695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4929A-B98B-49CA-AC94-EC3477863289}" type="datetimeFigureOut">
              <a:rPr lang="es-GT" smtClean="0"/>
              <a:t>24/08/2022</a:t>
            </a:fld>
            <a:endParaRPr lang="es-G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1DFE-0048-42A7-8FED-8431184AE046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612382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4929A-B98B-49CA-AC94-EC3477863289}" type="datetimeFigureOut">
              <a:rPr lang="es-GT" smtClean="0"/>
              <a:t>24/08/2022</a:t>
            </a:fld>
            <a:endParaRPr lang="es-G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1DFE-0048-42A7-8FED-8431184AE046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70592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4929A-B98B-49CA-AC94-EC3477863289}" type="datetimeFigureOut">
              <a:rPr lang="es-GT" smtClean="0"/>
              <a:t>24/08/2022</a:t>
            </a:fld>
            <a:endParaRPr lang="es-G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1DFE-0048-42A7-8FED-8431184AE046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437650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4929A-B98B-49CA-AC94-EC3477863289}" type="datetimeFigureOut">
              <a:rPr lang="es-GT" smtClean="0"/>
              <a:t>24/08/2022</a:t>
            </a:fld>
            <a:endParaRPr lang="es-G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G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1DFE-0048-42A7-8FED-8431184AE046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101556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AD4929A-B98B-49CA-AC94-EC3477863289}" type="datetimeFigureOut">
              <a:rPr lang="es-GT" smtClean="0"/>
              <a:t>24/08/2022</a:t>
            </a:fld>
            <a:endParaRPr lang="es-G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G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D591DFE-0048-42A7-8FED-8431184AE046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50568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4929A-B98B-49CA-AC94-EC3477863289}" type="datetimeFigureOut">
              <a:rPr lang="es-GT" smtClean="0"/>
              <a:t>24/08/2022</a:t>
            </a:fld>
            <a:endParaRPr lang="es-G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1DFE-0048-42A7-8FED-8431184AE046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860299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AD4929A-B98B-49CA-AC94-EC3477863289}" type="datetimeFigureOut">
              <a:rPr lang="es-GT" smtClean="0"/>
              <a:t>24/08/2022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D591DFE-0048-42A7-8FED-8431184AE046}" type="slidenum">
              <a:rPr lang="es-GT" smtClean="0"/>
              <a:t>‹Nº›</a:t>
            </a:fld>
            <a:endParaRPr lang="es-GT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4038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326571" y="117693"/>
            <a:ext cx="11865429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UNIVERSIDAD MARIANO GÁLVEZ DE GUATEMALA </a:t>
            </a:r>
            <a:r>
              <a:rPr lang="es-MX" dirty="0" smtClean="0"/>
              <a:t/>
            </a:r>
            <a:br>
              <a:rPr lang="es-MX" dirty="0" smtClean="0"/>
            </a:br>
            <a:r>
              <a:rPr lang="es-MX" dirty="0"/>
              <a:t>UMG </a:t>
            </a:r>
            <a:r>
              <a:rPr lang="es-MX" dirty="0" smtClean="0"/>
              <a:t/>
            </a:r>
            <a:br>
              <a:rPr lang="es-MX" dirty="0" smtClean="0"/>
            </a:br>
            <a:r>
              <a:rPr lang="es-MX" dirty="0" smtClean="0"/>
              <a:t/>
            </a:r>
            <a:br>
              <a:rPr lang="es-MX" dirty="0" smtClean="0"/>
            </a:br>
            <a:r>
              <a:rPr lang="es-MX" dirty="0" smtClean="0"/>
              <a:t/>
            </a:r>
            <a:br>
              <a:rPr lang="es-MX" dirty="0" smtClean="0"/>
            </a:br>
            <a:r>
              <a:rPr lang="es-MX" dirty="0" smtClean="0"/>
              <a:t/>
            </a:r>
            <a:br>
              <a:rPr lang="es-MX" dirty="0" smtClean="0"/>
            </a:br>
            <a:r>
              <a:rPr lang="es-MX" dirty="0" smtClean="0"/>
              <a:t/>
            </a:r>
            <a:br>
              <a:rPr lang="es-MX" dirty="0" smtClean="0"/>
            </a:br>
            <a:r>
              <a:rPr lang="es-MX" dirty="0" smtClean="0"/>
              <a:t/>
            </a:r>
            <a:br>
              <a:rPr lang="es-MX" dirty="0" smtClean="0"/>
            </a:br>
            <a:r>
              <a:rPr lang="es-MX" dirty="0" smtClean="0"/>
              <a:t/>
            </a:r>
            <a:br>
              <a:rPr lang="es-MX" dirty="0" smtClean="0"/>
            </a:br>
            <a:r>
              <a:rPr lang="es-MX" dirty="0" smtClean="0"/>
              <a:t/>
            </a:r>
            <a:br>
              <a:rPr lang="es-MX" dirty="0" smtClean="0"/>
            </a:br>
            <a:r>
              <a:rPr lang="es-MX" dirty="0" smtClean="0"/>
              <a:t/>
            </a:r>
            <a:br>
              <a:rPr lang="es-MX" dirty="0" smtClean="0"/>
            </a:br>
            <a:r>
              <a:rPr lang="es-MX" dirty="0"/>
              <a:t>FACULTAD: </a:t>
            </a:r>
            <a:r>
              <a:rPr lang="es-MX" dirty="0" smtClean="0"/>
              <a:t/>
            </a:r>
            <a:br>
              <a:rPr lang="es-MX" dirty="0" smtClean="0"/>
            </a:br>
            <a:r>
              <a:rPr lang="es-MX" dirty="0"/>
              <a:t>Ingeniería en sistemas de información y ciencias de la computación </a:t>
            </a:r>
            <a:r>
              <a:rPr lang="es-MX" dirty="0" smtClean="0"/>
              <a:t/>
            </a:r>
            <a:br>
              <a:rPr lang="es-MX" dirty="0" smtClean="0"/>
            </a:br>
            <a:r>
              <a:rPr lang="es-MX" dirty="0"/>
              <a:t>CURSO: </a:t>
            </a:r>
            <a:r>
              <a:rPr lang="es-MX" dirty="0" smtClean="0"/>
              <a:t/>
            </a:r>
            <a:br>
              <a:rPr lang="es-MX" dirty="0" smtClean="0"/>
            </a:br>
            <a:r>
              <a:rPr lang="es-MX" dirty="0" smtClean="0"/>
              <a:t>Algoritmos </a:t>
            </a:r>
            <a:br>
              <a:rPr lang="es-MX" dirty="0" smtClean="0"/>
            </a:br>
            <a:r>
              <a:rPr lang="es-MX" dirty="0" smtClean="0"/>
              <a:t/>
            </a:r>
            <a:br>
              <a:rPr lang="es-MX" dirty="0" smtClean="0"/>
            </a:br>
            <a:r>
              <a:rPr lang="es-MX" dirty="0" smtClean="0"/>
              <a:t>									CATEDRATICO</a:t>
            </a:r>
            <a:r>
              <a:rPr lang="es-MX" dirty="0"/>
              <a:t>: </a:t>
            </a:r>
            <a:r>
              <a:rPr lang="es-MX" dirty="0" smtClean="0"/>
              <a:t/>
            </a:r>
            <a:br>
              <a:rPr lang="es-MX" dirty="0" smtClean="0"/>
            </a:br>
            <a:r>
              <a:rPr lang="es-MX" dirty="0" smtClean="0"/>
              <a:t>									Ing</a:t>
            </a:r>
            <a:r>
              <a:rPr lang="es-MX" dirty="0"/>
              <a:t>. Carlos René Hernández Larios </a:t>
            </a:r>
            <a:r>
              <a:rPr lang="es-MX" dirty="0" smtClean="0"/>
              <a:t/>
            </a:r>
            <a:br>
              <a:rPr lang="es-MX" dirty="0" smtClean="0"/>
            </a:br>
            <a:r>
              <a:rPr lang="es-MX" dirty="0" smtClean="0"/>
              <a:t/>
            </a:r>
            <a:br>
              <a:rPr lang="es-MX" dirty="0" smtClean="0"/>
            </a:br>
            <a:r>
              <a:rPr lang="es-MX" dirty="0" smtClean="0"/>
              <a:t>									ESTUDIANTE</a:t>
            </a:r>
            <a:r>
              <a:rPr lang="es-MX" dirty="0"/>
              <a:t>: </a:t>
            </a:r>
            <a:r>
              <a:rPr lang="es-MX" dirty="0" smtClean="0"/>
              <a:t/>
            </a:r>
            <a:br>
              <a:rPr lang="es-MX" dirty="0" smtClean="0"/>
            </a:br>
            <a:r>
              <a:rPr lang="es-MX" dirty="0" smtClean="0"/>
              <a:t>									Esvin </a:t>
            </a:r>
            <a:r>
              <a:rPr lang="es-MX" dirty="0"/>
              <a:t>Giovanni González de la Cruz </a:t>
            </a:r>
            <a:r>
              <a:rPr lang="es-MX" dirty="0" smtClean="0"/>
              <a:t/>
            </a:r>
            <a:br>
              <a:rPr lang="es-MX" dirty="0" smtClean="0"/>
            </a:br>
            <a:r>
              <a:rPr lang="es-MX" dirty="0" smtClean="0"/>
              <a:t>									CARNET</a:t>
            </a:r>
            <a:r>
              <a:rPr lang="es-MX" dirty="0"/>
              <a:t>: 0907-22-12653 </a:t>
            </a:r>
            <a:r>
              <a:rPr lang="es-MX" dirty="0" smtClean="0"/>
              <a:t/>
            </a:r>
            <a:br>
              <a:rPr lang="es-MX" dirty="0" smtClean="0"/>
            </a:br>
            <a:r>
              <a:rPr lang="es-MX" dirty="0" smtClean="0"/>
              <a:t>									SECCIÓN</a:t>
            </a:r>
            <a:r>
              <a:rPr lang="es-MX" dirty="0"/>
              <a:t>: “B” </a:t>
            </a:r>
            <a:r>
              <a:rPr lang="es-MX" dirty="0" smtClean="0"/>
              <a:t/>
            </a:r>
            <a:br>
              <a:rPr lang="es-MX" dirty="0" smtClean="0"/>
            </a:br>
            <a:r>
              <a:rPr lang="es-MX" dirty="0" smtClean="0"/>
              <a:t/>
            </a:r>
            <a:br>
              <a:rPr lang="es-MX" dirty="0" smtClean="0"/>
            </a:br>
            <a:r>
              <a:rPr lang="es-MX" dirty="0" smtClean="0"/>
              <a:t>									Jalapa</a:t>
            </a:r>
            <a:r>
              <a:rPr lang="es-MX" dirty="0"/>
              <a:t>, </a:t>
            </a:r>
            <a:r>
              <a:rPr lang="es-MX" dirty="0" smtClean="0"/>
              <a:t>24 de agosto </a:t>
            </a:r>
            <a:r>
              <a:rPr lang="es-MX" dirty="0"/>
              <a:t>de 2022 </a:t>
            </a:r>
            <a:endParaRPr lang="es-GT" dirty="0"/>
          </a:p>
        </p:txBody>
      </p:sp>
      <p:pic>
        <p:nvPicPr>
          <p:cNvPr id="3" name="Imagen 2" descr="descarga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690" y="609871"/>
            <a:ext cx="2137410" cy="213741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8312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483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47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557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523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715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28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605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679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31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216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25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275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195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233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076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768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656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86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35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855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40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195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907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941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00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647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ción">
  <a:themeElements>
    <a:clrScheme name="Retrospección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12</TotalTime>
  <Words>5</Words>
  <Application>Microsoft Office PowerPoint</Application>
  <PresentationFormat>Panorámica</PresentationFormat>
  <Paragraphs>1</Paragraphs>
  <Slides>26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29" baseType="lpstr">
      <vt:lpstr>Calibri</vt:lpstr>
      <vt:lpstr>Calibri Light</vt:lpstr>
      <vt:lpstr>Retrospección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Gyovanny</dc:creator>
  <cp:lastModifiedBy>Gyovanny</cp:lastModifiedBy>
  <cp:revision>4</cp:revision>
  <dcterms:created xsi:type="dcterms:W3CDTF">2022-08-25T03:29:01Z</dcterms:created>
  <dcterms:modified xsi:type="dcterms:W3CDTF">2022-08-25T03:41:06Z</dcterms:modified>
</cp:coreProperties>
</file>

<file path=docProps/thumbnail.jpeg>
</file>